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2" r:id="rId2"/>
    <p:sldId id="292" r:id="rId3"/>
    <p:sldId id="313" r:id="rId4"/>
    <p:sldId id="335" r:id="rId5"/>
    <p:sldId id="340" r:id="rId6"/>
    <p:sldId id="342" r:id="rId7"/>
    <p:sldId id="332" r:id="rId8"/>
    <p:sldId id="346" r:id="rId9"/>
    <p:sldId id="347" r:id="rId10"/>
    <p:sldId id="348" r:id="rId11"/>
    <p:sldId id="25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a" initials="L" lastIdx="4" clrIdx="0">
    <p:extLst>
      <p:ext uri="{19B8F6BF-5375-455C-9EA6-DF929625EA0E}">
        <p15:presenceInfo xmlns:p15="http://schemas.microsoft.com/office/powerpoint/2012/main" userId="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68" d="100"/>
          <a:sy n="68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03T16:01:03.25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07T15:50:43.263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07T16:09:22.456" idx="3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08T12:38:37.214" idx="4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0B8F6-608C-4556-A207-766C585AFD97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C75B-ED3B-44CA-850A-6776E0DC34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90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C75B-ED3B-44CA-850A-6776E0DC34E0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7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C75B-ED3B-44CA-850A-6776E0DC34E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53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C75B-ED3B-44CA-850A-6776E0DC34E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69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C75B-ED3B-44CA-850A-6776E0DC34E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BlueLinesMa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0513" y="404813"/>
            <a:ext cx="2057400" cy="59658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404813"/>
            <a:ext cx="6019800" cy="59658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3860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9313" y="1557338"/>
            <a:ext cx="403860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BlueLinesSlai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04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296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douds11.tvoysadik.r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5536" y="404664"/>
            <a:ext cx="828092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2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комбинированного вида № 11 «Василёк» города Белореченска муниципального образования Белореченский район</a:t>
            </a:r>
            <a:endParaRPr lang="ru-RU" sz="1200" b="1" kern="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86219"/>
            <a:ext cx="806489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«Мой родной город»</a:t>
            </a:r>
            <a:endParaRPr lang="ru-RU" sz="2800" b="1" kern="0" dirty="0">
              <a:solidFill>
                <a:srgbClr val="C00000"/>
              </a:solidFill>
              <a:latin typeface="Arial"/>
            </a:endParaRPr>
          </a:p>
          <a:p>
            <a:pPr lvl="0" algn="ctr">
              <a:spcBef>
                <a:spcPct val="20000"/>
              </a:spcBef>
            </a:pPr>
            <a:r>
              <a:rPr lang="ru-RU" sz="1400" b="1" kern="0" dirty="0">
                <a:solidFill>
                  <a:srgbClr val="C00000"/>
                </a:solidFill>
                <a:latin typeface="Arial"/>
              </a:rPr>
              <a:t>Проект для детей подготовительной к школе группы</a:t>
            </a:r>
          </a:p>
          <a:p>
            <a:pPr lvl="0" algn="ctr">
              <a:spcBef>
                <a:spcPct val="20000"/>
              </a:spcBef>
            </a:pPr>
            <a:endParaRPr lang="ru-RU" sz="1400" b="1" i="1" kern="0" dirty="0">
              <a:solidFill>
                <a:srgbClr val="C00000"/>
              </a:solidFill>
              <a:latin typeface="Arial"/>
            </a:endParaRPr>
          </a:p>
          <a:p>
            <a:pPr lvl="0" algn="ctr">
              <a:spcBef>
                <a:spcPct val="20000"/>
              </a:spcBef>
            </a:pPr>
            <a:r>
              <a:rPr lang="ru-RU" sz="1400" b="1" i="1" kern="0" dirty="0">
                <a:solidFill>
                  <a:srgbClr val="C00000"/>
                </a:solidFill>
                <a:latin typeface="Arial"/>
              </a:rPr>
              <a:t>Представление опыта работы в рамках Районного семинара педагогов ДОУ</a:t>
            </a:r>
          </a:p>
          <a:p>
            <a:pPr lvl="0" algn="ctr">
              <a:spcBef>
                <a:spcPct val="20000"/>
              </a:spcBef>
            </a:pPr>
            <a:r>
              <a:rPr lang="ru-RU" sz="1400" b="1" i="1" kern="0" dirty="0">
                <a:solidFill>
                  <a:srgbClr val="C00000"/>
                </a:solidFill>
                <a:latin typeface="Arial"/>
              </a:rPr>
              <a:t>«Приобщение дошкольников к культурно – историческому наследию России»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96546" y="5200825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r">
              <a:buNone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marL="45720" indent="0" algn="r">
              <a:buNone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Немцева Елена Петровна</a:t>
            </a:r>
          </a:p>
          <a:p>
            <a:pPr marL="45720" indent="0" algn="r">
              <a:buNone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педагог-психолог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6165304"/>
            <a:ext cx="1957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Апрель, 2025 год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19C0D0-45D8-416E-8574-3AF991CDC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407" y="2743568"/>
            <a:ext cx="4525186" cy="27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249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2AA6560-97AC-4421-9131-F8F39DDA0C70}"/>
              </a:ext>
            </a:extLst>
          </p:cNvPr>
          <p:cNvSpPr/>
          <p:nvPr/>
        </p:nvSpPr>
        <p:spPr>
          <a:xfrm>
            <a:off x="447538" y="376788"/>
            <a:ext cx="81964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Альбом «Карта любимого места отдыха </a:t>
            </a:r>
          </a:p>
          <a:p>
            <a:pPr algn="ctr"/>
            <a:r>
              <a:rPr lang="ru-RU" sz="20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Краснодарском крае» </a:t>
            </a:r>
            <a:endParaRPr lang="ru-RU" sz="2000" dirty="0">
              <a:solidFill>
                <a:srgbClr val="0000CC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CE9011-D79B-4779-B691-B7E0B23F2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9"/>
          <a:stretch/>
        </p:blipFill>
        <p:spPr>
          <a:xfrm rot="5400000">
            <a:off x="1149171" y="557550"/>
            <a:ext cx="2694978" cy="37492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633835-36C0-4DC5-ABBC-28F17C221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"/>
          <a:stretch/>
        </p:blipFill>
        <p:spPr>
          <a:xfrm rot="5400000">
            <a:off x="5108028" y="533956"/>
            <a:ext cx="2661497" cy="37492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EDC0BB-D02B-4823-8A18-14079DA24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77744" y="3260577"/>
            <a:ext cx="2637829" cy="37492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1FDF69-46D8-4801-BFC6-35FC1889B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99769" y="3263296"/>
            <a:ext cx="2661494" cy="371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52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4521" y="40466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905" y="5301208"/>
            <a:ext cx="82809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МАДОУ Д/С 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Краснодарский край,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г. Белореченск,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ул. Интернациональная, 5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https://madouds11.tvoysadik.ru</a:t>
            </a:r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7137" y="4512390"/>
            <a:ext cx="8308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ru-RU" sz="12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Все фотографии с изображением детей размещены с согласия родителей (законных представителей) воспитанников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9EF7B6-C9E1-41CC-A814-B7712A502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112550"/>
            <a:ext cx="5322785" cy="336413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196752"/>
            <a:ext cx="7920880" cy="47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“У каждого на свете есть, наверно,</a:t>
            </a:r>
          </a:p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Любимый уголок земли, такой,</a:t>
            </a:r>
          </a:p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листья по-особому на вербе</a:t>
            </a:r>
          </a:p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Склонились над задумчивой водой.</a:t>
            </a:r>
          </a:p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небо выше и просторы шире</a:t>
            </a:r>
          </a:p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так привольно и легко дышать,</a:t>
            </a:r>
          </a:p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ко всему в прекрасном этом мире</a:t>
            </a:r>
          </a:p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По-детски чисто тянется душа.” </a:t>
            </a:r>
          </a:p>
          <a:p>
            <a:pPr lvl="0" algn="just">
              <a:lnSpc>
                <a:spcPct val="150000"/>
              </a:lnSpc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Кубанский поэт  1941-2005г.</a:t>
            </a:r>
          </a:p>
          <a:p>
            <a:pPr lvl="0" algn="just">
              <a:lnSpc>
                <a:spcPct val="150000"/>
              </a:lnSpc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член Союза писателей СССР, </a:t>
            </a:r>
          </a:p>
          <a:p>
            <a:pPr lvl="0" algn="just">
              <a:lnSpc>
                <a:spcPct val="150000"/>
              </a:lnSpc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член Союза писателей РФ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197578"/>
            <a:ext cx="56166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3197579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33339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571673"/>
            <a:ext cx="66967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«Всему начало здесь, в краю моем родном».  </a:t>
            </a:r>
          </a:p>
          <a:p>
            <a:pPr algn="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П.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Неподоба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C84E30-A725-4CBC-A803-90C6F7AD0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049" y="1832375"/>
            <a:ext cx="2593271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8585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3" y="2517672"/>
            <a:ext cx="7674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565" y="404664"/>
            <a:ext cx="8010891" cy="4336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для детей возможности осознать и почувствовать тепло, приветливость и ресурсный потенциал родных мест.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активизировать рассуждения детей о родном городе и стране в целом, дать возможность поделиться чувствами;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способствовать рефлексии чувств по отношению к родному краю, транслировать патриотические, культурно - исторические ценности;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помочь детям определить своё ресурсное место средствами арт – терапии;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инициировать у дошкольников обмен позитивными воспоминаниями о родном крае, городе.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8927" y="2179118"/>
            <a:ext cx="80918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1331639" y="3781388"/>
            <a:ext cx="71467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57826D-C65D-41A8-B7C5-E230EFF5C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115" y="3769922"/>
            <a:ext cx="2607710" cy="26395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2C6811-EA17-4ADB-A4D7-4C04F87BD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020" y="3759516"/>
            <a:ext cx="2863457" cy="26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4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854321"/>
            <a:ext cx="83529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cap="all" spc="1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детский открытый микрофон «Моя родина»</a:t>
            </a:r>
            <a:br>
              <a:rPr lang="ru-RU" sz="2800" b="1" cap="all" spc="1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400" b="1" cap="all" spc="1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12.04.2021 </a:t>
            </a:r>
            <a:endParaRPr lang="ru-RU" sz="4000" b="1" kern="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C4A87A-3FD7-490C-87CD-5ACB74AC4F7E}"/>
              </a:ext>
            </a:extLst>
          </p:cNvPr>
          <p:cNvSpPr/>
          <p:nvPr/>
        </p:nvSpPr>
        <p:spPr>
          <a:xfrm>
            <a:off x="630786" y="2164995"/>
            <a:ext cx="8208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E2E11E-FA66-4EA3-9DAF-5223974B7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15" y="1703128"/>
            <a:ext cx="3746611" cy="32202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BFF816-D6A6-4E50-A279-B8AC6788B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646" y="1703128"/>
            <a:ext cx="4092371" cy="322022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BDC7CB-D7C7-437D-B8C8-D6E0F76B37AD}"/>
              </a:ext>
            </a:extLst>
          </p:cNvPr>
          <p:cNvSpPr/>
          <p:nvPr/>
        </p:nvSpPr>
        <p:spPr>
          <a:xfrm>
            <a:off x="764241" y="5353083"/>
            <a:ext cx="7538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игра вызвала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неподдельный интерес. Все ребята приняли в ней самое живое участие.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7212996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E4C606-22CA-452B-9162-C02446A15089}"/>
              </a:ext>
            </a:extLst>
          </p:cNvPr>
          <p:cNvSpPr/>
          <p:nvPr/>
        </p:nvSpPr>
        <p:spPr>
          <a:xfrm>
            <a:off x="823773" y="592607"/>
            <a:ext cx="77086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детский открытый микрофон «Моя родина»</a:t>
            </a:r>
            <a:br>
              <a:rPr kumimoji="0" lang="ru-RU" sz="2800" b="0" i="0" u="none" strike="noStrike" kern="0" cap="all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0" cap="all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12.04.2021.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A85C57-3570-4C6D-A151-1F82418BB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89" y="1628800"/>
            <a:ext cx="4108274" cy="31373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D8A8F6-7898-4810-91F4-C8394D0F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106" y="1635363"/>
            <a:ext cx="3731875" cy="3130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4C5CB2-CDCF-4DA1-A4DC-B78CCD1963E0}"/>
              </a:ext>
            </a:extLst>
          </p:cNvPr>
          <p:cNvSpPr txBox="1"/>
          <p:nvPr/>
        </p:nvSpPr>
        <p:spPr>
          <a:xfrm>
            <a:off x="678680" y="4772227"/>
            <a:ext cx="7708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нарисован на гербе России?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дерево можно назвать символом России?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можешь назвать какую – то русскую сказку?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можешь назвать какое – то блюдо кубанской кухни?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исторические памятники своего города ты знаешь?</a:t>
            </a:r>
          </a:p>
        </p:txBody>
      </p:sp>
    </p:spTree>
    <p:extLst>
      <p:ext uri="{BB962C8B-B14F-4D97-AF65-F5344CB8AC3E}">
        <p14:creationId xmlns:p14="http://schemas.microsoft.com/office/powerpoint/2010/main" val="1505435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3548" y="931399"/>
            <a:ext cx="8136904" cy="14174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endParaRPr lang="ru-RU" sz="1600" b="1" kern="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4547" y="3843169"/>
            <a:ext cx="8154906" cy="352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3B3308-EC7D-44E7-A334-DDA63CFF9A0F}"/>
              </a:ext>
            </a:extLst>
          </p:cNvPr>
          <p:cNvSpPr/>
          <p:nvPr/>
        </p:nvSpPr>
        <p:spPr>
          <a:xfrm>
            <a:off x="1259632" y="688653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Викторина «Мой родной город»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A398E01-AF51-4393-BE14-331E18777AE7}"/>
              </a:ext>
            </a:extLst>
          </p:cNvPr>
          <p:cNvSpPr/>
          <p:nvPr/>
        </p:nvSpPr>
        <p:spPr>
          <a:xfrm flipH="1">
            <a:off x="3563887" y="6179589"/>
            <a:ext cx="45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63FB0C-4C4F-441E-9A18-8C2DBE7AD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90" y="1762396"/>
            <a:ext cx="3881910" cy="2433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E479C0-4173-439E-BD58-7DB376442C74}"/>
              </a:ext>
            </a:extLst>
          </p:cNvPr>
          <p:cNvSpPr txBox="1"/>
          <p:nvPr/>
        </p:nvSpPr>
        <p:spPr>
          <a:xfrm>
            <a:off x="919022" y="4509121"/>
            <a:ext cx="75676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моя, мой Белореченск,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меня нет города милей,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всегда ты весел и беспечен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жизни, в сердце, в памяти моей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Угрюмова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AE5210-CD76-48AC-875B-DB120AB14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62396"/>
            <a:ext cx="3600400" cy="243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8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3548" y="931399"/>
            <a:ext cx="8136904" cy="14174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404664"/>
            <a:ext cx="8244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альбома «Там, где мне хорошо»</a:t>
            </a:r>
            <a:br>
              <a:rPr lang="ru-RU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15.04.2021.»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62115" y="5709620"/>
            <a:ext cx="415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762381-C113-4027-86B6-11B56194F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7" r="14256"/>
          <a:stretch/>
        </p:blipFill>
        <p:spPr>
          <a:xfrm>
            <a:off x="625754" y="909802"/>
            <a:ext cx="1800200" cy="25191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507036-D321-4102-A84A-EAD5D8027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1" t="12582" b="8043"/>
          <a:stretch/>
        </p:blipFill>
        <p:spPr>
          <a:xfrm>
            <a:off x="5534454" y="1070628"/>
            <a:ext cx="2768840" cy="21975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18C6AE-F0BC-410E-9ED3-B93CD063F8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07" t="10149" r="-1542" b="-10149"/>
          <a:stretch/>
        </p:blipFill>
        <p:spPr>
          <a:xfrm>
            <a:off x="3021924" y="1235661"/>
            <a:ext cx="1674186" cy="23167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F783DB-337A-408C-ACF8-1905A17FC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225" y="3567249"/>
            <a:ext cx="3132752" cy="264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E99749-4076-4021-8D80-D37931170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400804"/>
            <a:ext cx="2473643" cy="29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95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754A79-6BC5-49F4-826E-58E2F3509C35}"/>
              </a:ext>
            </a:extLst>
          </p:cNvPr>
          <p:cNvSpPr/>
          <p:nvPr/>
        </p:nvSpPr>
        <p:spPr>
          <a:xfrm>
            <a:off x="467544" y="40466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Альбом «Там, где мне хорошо» 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F00DC0-B37F-4FAF-8113-3D56FB84C82B}"/>
              </a:ext>
            </a:extLst>
          </p:cNvPr>
          <p:cNvSpPr/>
          <p:nvPr/>
        </p:nvSpPr>
        <p:spPr>
          <a:xfrm flipV="1">
            <a:off x="6372201" y="1591310"/>
            <a:ext cx="1512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600" b="1" dirty="0">
              <a:solidFill>
                <a:srgbClr val="0000CC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15538A-5041-40F6-8FE8-11E7843BE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93" b="2170"/>
          <a:stretch/>
        </p:blipFill>
        <p:spPr>
          <a:xfrm rot="16200000">
            <a:off x="1268831" y="520424"/>
            <a:ext cx="2493201" cy="35423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B6CE6-DAF2-4A88-91FA-E6335A3BF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53"/>
          <a:stretch/>
        </p:blipFill>
        <p:spPr>
          <a:xfrm rot="16200000">
            <a:off x="5131144" y="485872"/>
            <a:ext cx="2493201" cy="36114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4A94E2-E639-4E7A-BD91-8A779A858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53"/>
          <a:stretch/>
        </p:blipFill>
        <p:spPr>
          <a:xfrm rot="16200000">
            <a:off x="1207042" y="3229737"/>
            <a:ext cx="2637216" cy="35219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2E2C45-C2CE-43B3-A2B0-8051D47F1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87084" y="3211057"/>
            <a:ext cx="2654062" cy="353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79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3548" y="931399"/>
            <a:ext cx="8136904" cy="14174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4547" y="3843169"/>
            <a:ext cx="8154906" cy="352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9542" y="313270"/>
            <a:ext cx="82449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к игре </a:t>
            </a:r>
            <a:r>
              <a:rPr lang="ru-RU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«Карта любимого места отдыха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Краснодарском крае»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220E8F-4C39-4AA0-A271-6BC092108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45" y="1903607"/>
            <a:ext cx="2043168" cy="29267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A085BE-734F-4D53-BB51-43C34ECD6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983" y="1977731"/>
            <a:ext cx="2146206" cy="28026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110EF3-B06E-486A-A524-16D895537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572" y="1189365"/>
            <a:ext cx="3062237" cy="2319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C856C0-5196-4B4E-9FA4-F5B6DB941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180" y="3662685"/>
            <a:ext cx="3087630" cy="26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2957"/>
      </p:ext>
    </p:extLst>
  </p:cSld>
  <p:clrMapOvr>
    <a:masterClrMapping/>
  </p:clrMapOvr>
</p:sld>
</file>

<file path=ppt/theme/theme1.xml><?xml version="1.0" encoding="utf-8"?>
<a:theme xmlns:a="http://schemas.openxmlformats.org/drawingml/2006/main" name="BlueLines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BlueLines</Template>
  <TotalTime>2742</TotalTime>
  <Words>389</Words>
  <Application>Microsoft Office PowerPoint</Application>
  <PresentationFormat>Экран (4:3)</PresentationFormat>
  <Paragraphs>76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BlueLines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 комбинированного вида № 11 «Василёк»  города Белореченска муниципального образования Белореченский район</dc:title>
  <dc:creator>Наталья</dc:creator>
  <dc:description>http://freeppt.ru - Презентации по культуре и искусству. Шаблоны PowerPoint</dc:description>
  <cp:lastModifiedBy>Lena</cp:lastModifiedBy>
  <cp:revision>198</cp:revision>
  <dcterms:created xsi:type="dcterms:W3CDTF">2020-10-11T19:45:43Z</dcterms:created>
  <dcterms:modified xsi:type="dcterms:W3CDTF">2025-04-08T12:42:08Z</dcterms:modified>
</cp:coreProperties>
</file>