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2" r:id="rId2"/>
    <p:sldId id="292" r:id="rId3"/>
    <p:sldId id="313" r:id="rId4"/>
    <p:sldId id="335" r:id="rId5"/>
    <p:sldId id="340" r:id="rId6"/>
    <p:sldId id="342" r:id="rId7"/>
    <p:sldId id="332" r:id="rId8"/>
    <p:sldId id="346" r:id="rId9"/>
    <p:sldId id="347" r:id="rId10"/>
    <p:sldId id="348" r:id="rId11"/>
    <p:sldId id="25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" initials="L" lastIdx="5" clrIdx="0">
    <p:extLst>
      <p:ext uri="{19B8F6BF-5375-455C-9EA6-DF929625EA0E}">
        <p15:presenceInfo xmlns:p15="http://schemas.microsoft.com/office/powerpoint/2012/main" userId="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3T16:01:03.25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5-06-18T15:21:59.517" idx="5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7T15:50:43.263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7T16:09:22.456" idx="3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8T12:38:37.214" idx="4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B8F6-608C-4556-A207-766C585AFD97}" type="datetimeFigureOut">
              <a:rPr lang="ru-RU" smtClean="0"/>
              <a:pPr/>
              <a:t>19.06.2025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C75B-ED3B-44CA-850A-6776E0DC34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0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7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5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6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C75B-ED3B-44CA-850A-6776E0DC34E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BlueLines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57400" cy="596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404813"/>
            <a:ext cx="6019800" cy="596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1557338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BlueLinesSlai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296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douds11.tvoysadik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5536" y="404664"/>
            <a:ext cx="82809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комбинированного вида № 11 «Василёк» города Белореченска муниципального образования Белореченский район</a:t>
            </a:r>
            <a:endParaRPr lang="ru-RU" sz="1200" b="1" kern="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86219"/>
            <a:ext cx="806489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«Мой любимый детский сад»</a:t>
            </a:r>
            <a:endParaRPr lang="ru-RU" sz="2800" b="1" kern="0" dirty="0">
              <a:solidFill>
                <a:srgbClr val="C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r>
              <a:rPr lang="ru-RU" sz="1400" b="1" kern="0" dirty="0">
                <a:solidFill>
                  <a:srgbClr val="C00000"/>
                </a:solidFill>
                <a:latin typeface="Arial"/>
              </a:rPr>
              <a:t>Рекламная кампания</a:t>
            </a:r>
            <a:endParaRPr lang="ru-RU" sz="1400" b="1" i="1" kern="0" dirty="0">
              <a:solidFill>
                <a:srgbClr val="C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endParaRPr lang="ru-RU" sz="1400" b="1" i="1" kern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6546" y="5200825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Немцева Елена Петровна</a:t>
            </a:r>
          </a:p>
          <a:p>
            <a:pPr marL="45720" indent="0" algn="r"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Бахирева Наталья Владимировна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6165304"/>
            <a:ext cx="1957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Июнь, 2025 год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523913-ECB4-41F0-BDBD-3C6D4A6DE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5" b="12046"/>
          <a:stretch/>
        </p:blipFill>
        <p:spPr>
          <a:xfrm>
            <a:off x="3106505" y="2088218"/>
            <a:ext cx="2930990" cy="32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249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AA6560-97AC-4421-9131-F8F39DDA0C70}"/>
              </a:ext>
            </a:extLst>
          </p:cNvPr>
          <p:cNvSpPr/>
          <p:nvPr/>
        </p:nvSpPr>
        <p:spPr>
          <a:xfrm>
            <a:off x="447538" y="376788"/>
            <a:ext cx="81964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Развлечение к Дню Матери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1A4350-6519-47F7-814A-7674568E8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8303"/>
            <a:ext cx="3190863" cy="2162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F79C8-963E-4D2B-864E-FFE21180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55976" y="977861"/>
            <a:ext cx="3579667" cy="2148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1E629A-C4A5-4CBE-AB20-A9D0D88E1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429000"/>
            <a:ext cx="4211831" cy="25597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002341-39EC-411A-86B8-88825C89D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3428999"/>
            <a:ext cx="3379628" cy="25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5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4521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905" y="5301208"/>
            <a:ext cx="82809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МАДОУ Д/С 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Краснодарский край,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г. Белореченск,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ул. Интернациональная, 5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https://madouds11.tvoysadik.ru</a:t>
            </a: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137" y="4512390"/>
            <a:ext cx="8308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12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 фотографии с изображением детей размещены с согласия родителей (законных представителей) воспитанников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AFA8E-64DB-46C7-A4DC-1591F0ABD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26"/>
          <a:stretch/>
        </p:blipFill>
        <p:spPr>
          <a:xfrm>
            <a:off x="2057975" y="1183631"/>
            <a:ext cx="2572755" cy="2917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827144-54C2-406E-AA17-8C4722304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730" y="1196752"/>
            <a:ext cx="2178896" cy="29040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96752"/>
            <a:ext cx="7920880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</a:p>
          <a:p>
            <a:pPr lvl="0" algn="just">
              <a:lnSpc>
                <a:spcPct val="1500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197578"/>
            <a:ext cx="5616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197579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33339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21364"/>
            <a:ext cx="81929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детей.  </a:t>
            </a:r>
          </a:p>
          <a:p>
            <a:pPr algn="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F9600-B65A-4167-8683-139E2F58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07" y="1246448"/>
            <a:ext cx="776018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58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3" y="2517672"/>
            <a:ext cx="767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565" y="404664"/>
            <a:ext cx="8010891" cy="1463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Мероприятия к Дню Победы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927" y="2179118"/>
            <a:ext cx="80918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1331639" y="3781388"/>
            <a:ext cx="7146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7BE9BC-3CB1-40CB-8CFA-2D915462C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2" b="14543"/>
          <a:stretch/>
        </p:blipFill>
        <p:spPr>
          <a:xfrm>
            <a:off x="634590" y="1293101"/>
            <a:ext cx="3438006" cy="24882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0AFC90-3F5F-46A2-9CAB-68B725842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9" b="8825"/>
          <a:stretch/>
        </p:blipFill>
        <p:spPr>
          <a:xfrm>
            <a:off x="563175" y="3846224"/>
            <a:ext cx="4008825" cy="2538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CDC9AC-C921-4D84-9C57-CB609BB69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0"/>
          <a:stretch/>
        </p:blipFill>
        <p:spPr>
          <a:xfrm>
            <a:off x="4664705" y="3617380"/>
            <a:ext cx="3982473" cy="28106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23221B-8590-4011-93F9-956726944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070" y="1276371"/>
            <a:ext cx="4403730" cy="22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4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54321"/>
            <a:ext cx="83529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Спартакиады</a:t>
            </a:r>
            <a:br>
              <a:rPr lang="ru-RU" sz="28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cap="all" spc="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4000" b="1" kern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4A87A-3FD7-490C-87CD-5ACB74AC4F7E}"/>
              </a:ext>
            </a:extLst>
          </p:cNvPr>
          <p:cNvSpPr/>
          <p:nvPr/>
        </p:nvSpPr>
        <p:spPr>
          <a:xfrm>
            <a:off x="630786" y="2164995"/>
            <a:ext cx="8208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BDC7CB-D7C7-437D-B8C8-D6E0F76B37AD}"/>
              </a:ext>
            </a:extLst>
          </p:cNvPr>
          <p:cNvSpPr/>
          <p:nvPr/>
        </p:nvSpPr>
        <p:spPr>
          <a:xfrm>
            <a:off x="764241" y="5353083"/>
            <a:ext cx="753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D4E9CA-DB3F-44C6-A214-BBACB368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7" y="1652450"/>
            <a:ext cx="3395568" cy="3140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55A9B-2D50-492B-B292-B6F1A9D0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815" y="1652450"/>
            <a:ext cx="41391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99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E4C606-22CA-452B-9162-C02446A15089}"/>
              </a:ext>
            </a:extLst>
          </p:cNvPr>
          <p:cNvSpPr/>
          <p:nvPr/>
        </p:nvSpPr>
        <p:spPr>
          <a:xfrm>
            <a:off x="823773" y="592607"/>
            <a:ext cx="77086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ru-RU" sz="2000" b="1" i="0" u="none" strike="noStrike" kern="0" cap="all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МАсленница</a:t>
            </a:r>
            <a:r>
              <a:rPr kumimoji="0" lang="ru-RU" sz="2000" b="1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2800" b="0" i="0" u="none" strike="noStrike" kern="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CE971-5800-4687-9AC3-8E77C922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8" y="1135863"/>
            <a:ext cx="4104456" cy="28475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3C81D-2501-4FF7-969F-FB8E90E3D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117476"/>
            <a:ext cx="5400600" cy="2317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803E76-F977-451E-8C2D-089425313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5" t="21651" r="6688"/>
          <a:stretch/>
        </p:blipFill>
        <p:spPr>
          <a:xfrm>
            <a:off x="4860032" y="1135863"/>
            <a:ext cx="3638088" cy="28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ru-RU" sz="1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547" y="3843169"/>
            <a:ext cx="8154906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3B3308-EC7D-44E7-A334-DDA63CFF9A0F}"/>
              </a:ext>
            </a:extLst>
          </p:cNvPr>
          <p:cNvSpPr/>
          <p:nvPr/>
        </p:nvSpPr>
        <p:spPr>
          <a:xfrm>
            <a:off x="1259632" y="688653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защитника Отечества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398E01-AF51-4393-BE14-331E18777AE7}"/>
              </a:ext>
            </a:extLst>
          </p:cNvPr>
          <p:cNvSpPr/>
          <p:nvPr/>
        </p:nvSpPr>
        <p:spPr>
          <a:xfrm flipH="1">
            <a:off x="3563887" y="6179589"/>
            <a:ext cx="45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ACFF9F-BA0A-4EF0-82FC-51CB764F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3" y="1403761"/>
            <a:ext cx="3923929" cy="2169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E76AE8-37DF-42D3-91B2-3F329F76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22" y="1383291"/>
            <a:ext cx="3849744" cy="2189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B3D43-2C8A-4977-AA19-7EDE68021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69" b="15789"/>
          <a:stretch/>
        </p:blipFill>
        <p:spPr>
          <a:xfrm>
            <a:off x="2121205" y="3717032"/>
            <a:ext cx="46730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04664"/>
            <a:ext cx="824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Интересные занятия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62115" y="5709620"/>
            <a:ext cx="415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64CCA6-4E16-4305-A3BF-0F4DCA2C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104541"/>
            <a:ext cx="1936951" cy="2995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79654F-1515-45E0-8346-D5CF23048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38" y="1127257"/>
            <a:ext cx="2245781" cy="2972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E4EEE-1D5B-449D-9CEB-06A5F14F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27257"/>
            <a:ext cx="1751001" cy="29723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49755-5F44-4413-ABB2-7DDF1D952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422927"/>
            <a:ext cx="2644084" cy="19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754A79-6BC5-49F4-826E-58E2F3509C35}"/>
              </a:ext>
            </a:extLst>
          </p:cNvPr>
          <p:cNvSpPr/>
          <p:nvPr/>
        </p:nvSpPr>
        <p:spPr>
          <a:xfrm>
            <a:off x="467544" y="40466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Экскурсиия</a:t>
            </a:r>
            <a:r>
              <a:rPr lang="ru-RU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музыкальную школу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F00DC0-B37F-4FAF-8113-3D56FB84C82B}"/>
              </a:ext>
            </a:extLst>
          </p:cNvPr>
          <p:cNvSpPr/>
          <p:nvPr/>
        </p:nvSpPr>
        <p:spPr>
          <a:xfrm flipV="1">
            <a:off x="6372201" y="1591310"/>
            <a:ext cx="151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b="1" dirty="0">
              <a:solidFill>
                <a:srgbClr val="0000CC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7B8636-215F-42A7-A3D3-5292CBB4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79" y="969905"/>
            <a:ext cx="2448272" cy="306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198F3A-8115-429B-9FCE-19977D9E8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01"/>
          <a:stretch/>
        </p:blipFill>
        <p:spPr>
          <a:xfrm>
            <a:off x="4211960" y="981770"/>
            <a:ext cx="3447047" cy="3068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50D161-FA09-4891-8F94-0EE21CE7C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51"/>
          <a:stretch/>
        </p:blipFill>
        <p:spPr>
          <a:xfrm>
            <a:off x="2267744" y="4154306"/>
            <a:ext cx="3447047" cy="21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548" y="931399"/>
            <a:ext cx="8136904" cy="14174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547" y="3843169"/>
            <a:ext cx="8154906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9542" y="313270"/>
            <a:ext cx="824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заказа подарков Деду морозу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49F32C-C173-423E-9CA2-E15623A9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07368"/>
            <a:ext cx="3459474" cy="24216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7C5142-1537-456E-BA92-F91850FED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73" y="3645024"/>
            <a:ext cx="3488870" cy="2514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48E6E5-BF9F-4FE1-989F-787AFA749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02" y="1046055"/>
            <a:ext cx="4034339" cy="23829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2F3DFE-750D-4E37-9506-8D1FBB29C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669" y="3645024"/>
            <a:ext cx="4034339" cy="25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2957"/>
      </p:ext>
    </p:extLst>
  </p:cSld>
  <p:clrMapOvr>
    <a:masterClrMapping/>
  </p:clrMapOvr>
</p:sld>
</file>

<file path=ppt/theme/theme1.xml><?xml version="1.0" encoding="utf-8"?>
<a:theme xmlns:a="http://schemas.openxmlformats.org/drawingml/2006/main" name="BlueLines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BlueLines</Template>
  <TotalTime>2861</TotalTime>
  <Words>133</Words>
  <Application>Microsoft Office PowerPoint</Application>
  <PresentationFormat>Экран (4:3)</PresentationFormat>
  <Paragraphs>45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BlueLines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комбинированного вида № 11 «Василёк»  города Белореченска муниципального образования Белореченский район</dc:title>
  <dc:creator>Наталья</dc:creator>
  <dc:description>http://freeppt.ru - Презентации по культуре и искусству. Шаблоны PowerPoint</dc:description>
  <cp:lastModifiedBy>Lena</cp:lastModifiedBy>
  <cp:revision>207</cp:revision>
  <dcterms:created xsi:type="dcterms:W3CDTF">2020-10-11T19:45:43Z</dcterms:created>
  <dcterms:modified xsi:type="dcterms:W3CDTF">2025-06-19T10:58:36Z</dcterms:modified>
</cp:coreProperties>
</file>