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sldIdLst>
    <p:sldId id="256" r:id="rId2"/>
    <p:sldId id="257" r:id="rId3"/>
    <p:sldId id="268" r:id="rId4"/>
    <p:sldId id="258" r:id="rId5"/>
    <p:sldId id="259" r:id="rId6"/>
    <p:sldId id="261" r:id="rId7"/>
    <p:sldId id="263" r:id="rId8"/>
    <p:sldId id="264" r:id="rId9"/>
    <p:sldId id="271" r:id="rId10"/>
    <p:sldId id="272" r:id="rId11"/>
    <p:sldId id="266" r:id="rId12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2A7C-9286-4B3B-9644-6806BA6B3A99}" type="datetimeFigureOut">
              <a:rPr lang="ru-RU" smtClean="0"/>
              <a:pPr/>
              <a:t>22.09.2022</a:t>
            </a:fld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B9ACF-6EB1-4D2C-A0F6-0A36BB1DFED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2A7C-9286-4B3B-9644-6806BA6B3A99}" type="datetimeFigureOut">
              <a:rPr lang="ru-RU" smtClean="0"/>
              <a:pPr/>
              <a:t>22.09.2022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9ACF-6EB1-4D2C-A0F6-0A36BB1DFED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2A7C-9286-4B3B-9644-6806BA6B3A99}" type="datetimeFigureOut">
              <a:rPr lang="ru-RU" smtClean="0"/>
              <a:pPr/>
              <a:t>22.09.2022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9ACF-6EB1-4D2C-A0F6-0A36BB1DFED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2A7C-9286-4B3B-9644-6806BA6B3A99}" type="datetimeFigureOut">
              <a:rPr lang="ru-RU" smtClean="0"/>
              <a:pPr/>
              <a:t>22.09.2022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9ACF-6EB1-4D2C-A0F6-0A36BB1DFED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2A7C-9286-4B3B-9644-6806BA6B3A99}" type="datetimeFigureOut">
              <a:rPr lang="ru-RU" smtClean="0"/>
              <a:pPr/>
              <a:t>22.09.2022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9ACF-6EB1-4D2C-A0F6-0A36BB1DFED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2A7C-9286-4B3B-9644-6806BA6B3A99}" type="datetimeFigureOut">
              <a:rPr lang="ru-RU" smtClean="0"/>
              <a:pPr/>
              <a:t>22.09.2022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9ACF-6EB1-4D2C-A0F6-0A36BB1DFED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2A7C-9286-4B3B-9644-6806BA6B3A99}" type="datetimeFigureOut">
              <a:rPr lang="ru-RU" smtClean="0"/>
              <a:pPr/>
              <a:t>22.09.2022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9ACF-6EB1-4D2C-A0F6-0A36BB1DFED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2A7C-9286-4B3B-9644-6806BA6B3A99}" type="datetimeFigureOut">
              <a:rPr lang="ru-RU" smtClean="0"/>
              <a:pPr/>
              <a:t>22.09.2022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9ACF-6EB1-4D2C-A0F6-0A36BB1DFED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2A7C-9286-4B3B-9644-6806BA6B3A99}" type="datetimeFigureOut">
              <a:rPr lang="ru-RU" smtClean="0"/>
              <a:pPr/>
              <a:t>22.09.2022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9ACF-6EB1-4D2C-A0F6-0A36BB1DFED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2A7C-9286-4B3B-9644-6806BA6B3A99}" type="datetimeFigureOut">
              <a:rPr lang="ru-RU" smtClean="0"/>
              <a:pPr/>
              <a:t>22.09.2022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9ACF-6EB1-4D2C-A0F6-0A36BB1DFED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2A7C-9286-4B3B-9644-6806BA6B3A99}" type="datetimeFigureOut">
              <a:rPr lang="ru-RU" smtClean="0"/>
              <a:pPr/>
              <a:t>22.09.2022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9ACF-6EB1-4D2C-A0F6-0A36BB1DFED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4002A7C-9286-4B3B-9644-6806BA6B3A99}" type="datetimeFigureOut">
              <a:rPr lang="ru-RU" smtClean="0"/>
              <a:pPr/>
              <a:t>22.09.2022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32B9ACF-6EB1-4D2C-A0F6-0A36BB1DFED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douds11@rambler.ru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771" y="2987040"/>
            <a:ext cx="7844790" cy="48019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        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6686" y="268190"/>
            <a:ext cx="7823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детский сад комбинированного вида № 11 «Василёк» города Белореченска муниципального образования Белореченский район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63336" y="1662258"/>
            <a:ext cx="6287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Экологическая психология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3771" y="2615721"/>
            <a:ext cx="79538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1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49637" y="5262409"/>
            <a:ext cx="23879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/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 – психолог </a:t>
            </a:r>
          </a:p>
          <a:p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Немцева Елена Петровна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23044" y="6435921"/>
            <a:ext cx="15684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Сентябрь, 2022 г.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09" y="2494249"/>
            <a:ext cx="3489509" cy="34588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C04DA9D-A952-4E07-812C-C9B760D62E0B}"/>
              </a:ext>
            </a:extLst>
          </p:cNvPr>
          <p:cNvSpPr/>
          <p:nvPr/>
        </p:nvSpPr>
        <p:spPr>
          <a:xfrm>
            <a:off x="1189133" y="1255411"/>
            <a:ext cx="7548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Районное методическое объединение педагогов-психологов ДОУ МО </a:t>
            </a:r>
            <a:r>
              <a:rPr lang="ru-RU" sz="1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Белореческий</a:t>
            </a: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</a:p>
        </p:txBody>
      </p:sp>
    </p:spTree>
    <p:extLst>
      <p:ext uri="{BB962C8B-B14F-4D97-AF65-F5344CB8AC3E}">
        <p14:creationId xmlns:p14="http://schemas.microsoft.com/office/powerpoint/2010/main" val="225488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41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4783" y="307627"/>
            <a:ext cx="60821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58"/>
          <a:stretch/>
        </p:blipFill>
        <p:spPr>
          <a:xfrm>
            <a:off x="2108368" y="1450531"/>
            <a:ext cx="5132188" cy="328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37EC35-0ABF-482B-A580-BD920B002CEF}"/>
              </a:ext>
            </a:extLst>
          </p:cNvPr>
          <p:cNvSpPr/>
          <p:nvPr/>
        </p:nvSpPr>
        <p:spPr>
          <a:xfrm>
            <a:off x="396551" y="4962618"/>
            <a:ext cx="83508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 фотографии с изображением детей размещены с согласия родителей (законных представителей) воспитанников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3380FED-62D2-4FC4-A22F-387996874539}"/>
              </a:ext>
            </a:extLst>
          </p:cNvPr>
          <p:cNvSpPr/>
          <p:nvPr/>
        </p:nvSpPr>
        <p:spPr>
          <a:xfrm>
            <a:off x="2411787" y="5674635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МАДОУ Д/С 11</a:t>
            </a:r>
          </a:p>
          <a:p>
            <a:pPr algn="ctr"/>
            <a:r>
              <a:rPr lang="ru-RU" sz="1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Краснодарский край,</a:t>
            </a:r>
          </a:p>
          <a:p>
            <a:pPr algn="ctr"/>
            <a:r>
              <a:rPr lang="ru-RU" sz="1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г. Белореченск,</a:t>
            </a:r>
          </a:p>
          <a:p>
            <a:pPr algn="ctr"/>
            <a:r>
              <a:rPr lang="ru-RU" sz="1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ул. Интернациональная, 5 </a:t>
            </a:r>
          </a:p>
          <a:p>
            <a:pPr algn="ctr"/>
            <a:r>
              <a:rPr lang="en-US" sz="1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www.mdouds11@rambler.ru</a:t>
            </a:r>
            <a:endParaRPr lang="ru-RU" sz="1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0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/>
          <a:stretch/>
        </p:blipFill>
        <p:spPr>
          <a:xfrm>
            <a:off x="290945" y="983674"/>
            <a:ext cx="2401741" cy="32357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91772" y="340741"/>
            <a:ext cx="4053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Экологическая психология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81745" y="802406"/>
            <a:ext cx="605619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глобального экологического кризиса на данный момент стоит достаточно остро. Вплоть до XX в. природа оставалась бесправным объектом эксплуатации и потребления ее ресурсов. Социальный заказ на поиск выхода из экологического кризиса обусловил усиление тенденции «экологизации» целого ряда наук.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всё большее значение приобретает необходимость психологического анализа взаимосвязей человека и природы, что вызвало обособление самостоятельной междисциплинарной отрасли науки на стыке психологии и социальной экологии —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экологической психологии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 rot="10800000" flipV="1">
            <a:off x="471054" y="4399723"/>
            <a:ext cx="8186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Экологическая психология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это дисциплина, имеющая в основе подходы нескольких школ психологии и изучающая психологические свойства окружающей среды, её воздействие на поведение и восприятие человека, влияние антропогенной среды на экологическое состояние нашей планеты и, как следствие, воздействие природной среды на экологическое сознание индивида. </a:t>
            </a:r>
          </a:p>
        </p:txBody>
      </p:sp>
      <p:sp>
        <p:nvSpPr>
          <p:cNvPr id="4" name="Прямоугольник 3"/>
          <p:cNvSpPr/>
          <p:nvPr/>
        </p:nvSpPr>
        <p:spPr>
          <a:xfrm flipV="1">
            <a:off x="3241964" y="6026726"/>
            <a:ext cx="2244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14800" y="3850050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</a:p>
        </p:txBody>
      </p:sp>
    </p:spTree>
    <p:extLst>
      <p:ext uri="{BB962C8B-B14F-4D97-AF65-F5344CB8AC3E}">
        <p14:creationId xmlns:p14="http://schemas.microsoft.com/office/powerpoint/2010/main" val="110544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548" y="243280"/>
            <a:ext cx="8165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Экологическая психология изучает: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4473" y="1090772"/>
            <a:ext cx="83902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4872" y="874455"/>
            <a:ext cx="79494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поведения и переживаний человека в условиях различных изменений среды и влияние этих переживаний на саму среду, её загрязнение и т.д.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Эко-психология исследует групповое и индивидуальное экологическое сознание, его формирование и способы коррекции. В этой ветви психологии изучается развитие, обучение, поведение, здоровье в контексте «индивид-среда», «человек – природа». Здесь также речь идет об «экологической нише» для ребёнка в системе образования.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42"/>
          <a:stretch/>
        </p:blipFill>
        <p:spPr>
          <a:xfrm>
            <a:off x="2097974" y="3736777"/>
            <a:ext cx="4459224" cy="280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6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5678" y="191387"/>
            <a:ext cx="59495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Психологическая основа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 экологического воспитания дошкольников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8118" y="1593273"/>
            <a:ext cx="8194665" cy="2120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Отношение ребёнка к природе должно быть не только осознанным, но и правильным.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Уже в детстве нужно объяснять детям, что «экология» в переводе с греческого означает «наука о доме», а от того, каков будет этот дом, психологическая обстановка в нём, зависит вся последующая жизнь и здоровье ребёнка.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26" y="3233670"/>
            <a:ext cx="2343039" cy="3432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8"/>
          <a:stretch/>
        </p:blipFill>
        <p:spPr>
          <a:xfrm>
            <a:off x="1521700" y="3531060"/>
            <a:ext cx="2806945" cy="254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3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8112" y="832011"/>
            <a:ext cx="82231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Система экологического воспитания состоит из ряда взаимосвязанных компонентов, главными из которых являются: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содержание эколого – педагогического процесса;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эколого – ориентированная деятельность детей, родителей (законных представителей) и сотрудников детского сада;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наличие эколого – развивающей среды в дошкольном учреждении.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Формы работы по экологическому воспитанию дошкольников: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экологические праздники;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комплексные занятия;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экскурсии;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досуги;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опыты и игры;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проекты;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экологические сказки;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деловая игра;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экологические походы;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экологические стенды;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участие общероссийских экологических проектах, конкурсах.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80770" y="274082"/>
            <a:ext cx="7882024" cy="4308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Формы экологического воспитания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654" y="3295995"/>
            <a:ext cx="3560618" cy="2429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420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38568" y="176125"/>
            <a:ext cx="726686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Природоохранный социально-образовательный проект</a:t>
            </a:r>
          </a:p>
          <a:p>
            <a:pPr algn="ctr"/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«Эколята – дошколята» </a:t>
            </a:r>
          </a:p>
          <a:p>
            <a:pPr algn="ctr"/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МАДОУ Д/С 11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8802" y="1171794"/>
            <a:ext cx="82263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В нашем детском саду ведётся активная работа по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проекту «Эколята – молодые защитники природы»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С целью популяризации проекта и активизации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работы по экологическому воспитанию на территории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нашего детского сада был создан стенд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         «Эколята – друзья природы!»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Девиз на стенде гласит: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«Береги свою планету – ведь другой похожей, нету!»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Информация на стенде обновляется каждый месяц.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Тематика многогранна и разнообразна, как и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деятельность юных защитников природы.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45" y="4250960"/>
            <a:ext cx="3379636" cy="25347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0002" y="1644124"/>
            <a:ext cx="3791734" cy="307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5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89" y="370041"/>
            <a:ext cx="7264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Стенд ««Эколята – друзья природы!»</a:t>
            </a:r>
          </a:p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4017" y="1046858"/>
            <a:ext cx="8661042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Стенд был разработан творческой группой педагогов МАДОУ Д/С 11 для наглядного и действенного ознакомления детей дошкольного возраста с природой в рамках проекта «Эколята – Дошколята».</a:t>
            </a:r>
          </a:p>
          <a:p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Стенд имеет эколого – эстетическое значение, у детей развивается творческого воображения детей, развитие речи, а также формирование в ребёнке желания помогать птицам, животным, растениям, заботиться о них, транслировать полученный опыт и знания другим людям, в том числе и взрослым из своего окружения.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1" r="16123"/>
          <a:stretch/>
        </p:blipFill>
        <p:spPr>
          <a:xfrm>
            <a:off x="426344" y="3640228"/>
            <a:ext cx="4040651" cy="29575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07" y="3640228"/>
            <a:ext cx="3943351" cy="295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0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571745" y="5810030"/>
            <a:ext cx="3904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1" y="207819"/>
            <a:ext cx="8520545" cy="639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0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6109" y="131633"/>
            <a:ext cx="4390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На нашем стенде вы найдёте: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6572" y="962630"/>
            <a:ext cx="83869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Произведения лучших детских писателей;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Материалы о сезонных изменениях в природе;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Информацию об экологических проектах и конкурсах;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Рисунки детей на экологические темы;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Интересные факты об обитателях флоры и фауны;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Природоохранные материалы;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Информацию о здоровом образе жизни;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Полезные и интересные экологические новости.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090" y="769416"/>
            <a:ext cx="2581275" cy="1960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040" y="3270954"/>
            <a:ext cx="2782982" cy="1851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218" y="4094903"/>
            <a:ext cx="3071641" cy="2303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3" y="3423771"/>
            <a:ext cx="2679864" cy="200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1446</TotalTime>
  <Words>687</Words>
  <Application>Microsoft Office PowerPoint</Application>
  <PresentationFormat>Экран (4:3)</PresentationFormat>
  <Paragraphs>77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Century Gothic</vt:lpstr>
      <vt:lpstr>Courier New</vt:lpstr>
      <vt:lpstr>Palatino Linotype</vt:lpstr>
      <vt:lpstr>Times New Roman</vt:lpstr>
      <vt:lpstr>Wingdings</vt:lpstr>
      <vt:lpstr>Исполнительная</vt:lpstr>
      <vt:lpstr>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Консультация для воспитателей  Тема:   «Как организовать виртуальное общение с родителями: 6 способов. Плюсы и минусы»                         Подготовила старший воспитатель: Акопян Алина Спартаковна </dc:title>
  <dc:creator>Microsoft Office</dc:creator>
  <cp:lastModifiedBy>Elena</cp:lastModifiedBy>
  <cp:revision>87</cp:revision>
  <cp:lastPrinted>2019-01-22T08:12:25Z</cp:lastPrinted>
  <dcterms:created xsi:type="dcterms:W3CDTF">2019-01-21T07:54:58Z</dcterms:created>
  <dcterms:modified xsi:type="dcterms:W3CDTF">2022-09-22T13:40:22Z</dcterms:modified>
</cp:coreProperties>
</file>